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C2A4-BBC7-413A-B189-FC735F7ED6B5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B993A-9F6E-43FF-BCCD-7ECF7DCCE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955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C2A4-BBC7-413A-B189-FC735F7ED6B5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B993A-9F6E-43FF-BCCD-7ECF7DCCE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537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C2A4-BBC7-413A-B189-FC735F7ED6B5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B993A-9F6E-43FF-BCCD-7ECF7DCCE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661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C2A4-BBC7-413A-B189-FC735F7ED6B5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B993A-9F6E-43FF-BCCD-7ECF7DCCE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738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C2A4-BBC7-413A-B189-FC735F7ED6B5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B993A-9F6E-43FF-BCCD-7ECF7DCCE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402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C2A4-BBC7-413A-B189-FC735F7ED6B5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B993A-9F6E-43FF-BCCD-7ECF7DCCE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19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C2A4-BBC7-413A-B189-FC735F7ED6B5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B993A-9F6E-43FF-BCCD-7ECF7DCCE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77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C2A4-BBC7-413A-B189-FC735F7ED6B5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B993A-9F6E-43FF-BCCD-7ECF7DCCE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347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C2A4-BBC7-413A-B189-FC735F7ED6B5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B993A-9F6E-43FF-BCCD-7ECF7DCCE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460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C2A4-BBC7-413A-B189-FC735F7ED6B5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B993A-9F6E-43FF-BCCD-7ECF7DCCE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339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C2A4-BBC7-413A-B189-FC735F7ED6B5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B993A-9F6E-43FF-BCCD-7ECF7DCCE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832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1C2A4-BBC7-413A-B189-FC735F7ED6B5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DB993A-9F6E-43FF-BCCD-7ECF7DCCE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945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0" y="381000"/>
            <a:ext cx="8382000" cy="5562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Presenter</a:t>
            </a: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Daniel C. Williams, PhD</a:t>
            </a:r>
          </a:p>
          <a:p>
            <a:endParaRPr lang="en-US" dirty="0"/>
          </a:p>
          <a:p>
            <a:r>
              <a:rPr lang="en-US" dirty="0" smtClean="0"/>
              <a:t>Licensed clinical psychologist </a:t>
            </a:r>
          </a:p>
          <a:p>
            <a:r>
              <a:rPr lang="en-US" dirty="0" smtClean="0"/>
              <a:t>Associate Professor, Director of Psychology, Department of Psychiatry and Human Behavior, SOM</a:t>
            </a:r>
          </a:p>
          <a:p>
            <a:r>
              <a:rPr lang="en-US" dirty="0" smtClean="0"/>
              <a:t>Associate Director, Office of Well-being</a:t>
            </a:r>
          </a:p>
          <a:p>
            <a:r>
              <a:rPr lang="en-US" dirty="0" smtClean="0"/>
              <a:t>Completed PhD at the University of Memphis, residency at the VA North Texas Health Care System</a:t>
            </a:r>
          </a:p>
          <a:p>
            <a:r>
              <a:rPr lang="en-US" dirty="0" smtClean="0"/>
              <a:t>Dwilliams10@umc.edu</a:t>
            </a:r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26316" b="-35556"/>
          <a:stretch/>
        </p:blipFill>
        <p:spPr>
          <a:xfrm>
            <a:off x="7848600" y="363416"/>
            <a:ext cx="2940148" cy="367518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527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774"/>
    </mc:Choice>
    <mc:Fallback>
      <p:transition spd="slow" advTm="587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SELF-CARE DURING COVID-19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dirty="0" smtClean="0"/>
              <a:t>Prioritize sleep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dirty="0"/>
              <a:t>Create structure and a routine</a:t>
            </a:r>
          </a:p>
          <a:p>
            <a:pPr marL="514350" indent="-514350">
              <a:buAutoNum type="arabicPeriod"/>
            </a:pPr>
            <a:r>
              <a:rPr lang="en-US" dirty="0" smtClean="0"/>
              <a:t>Make </a:t>
            </a:r>
            <a:r>
              <a:rPr lang="en-US" dirty="0" smtClean="0"/>
              <a:t>time for valued activities</a:t>
            </a:r>
          </a:p>
          <a:p>
            <a:pPr marL="514350" indent="-514350">
              <a:buAutoNum type="arabicPeriod"/>
            </a:pPr>
            <a:r>
              <a:rPr lang="en-US" dirty="0" smtClean="0"/>
              <a:t>Breathe</a:t>
            </a:r>
          </a:p>
          <a:p>
            <a:pPr marL="514350" indent="-514350">
              <a:buAutoNum type="arabicPeriod"/>
            </a:pPr>
            <a:r>
              <a:rPr lang="en-US" dirty="0" smtClean="0"/>
              <a:t>Move your body and find ways to exercise</a:t>
            </a:r>
          </a:p>
          <a:p>
            <a:pPr marL="514350" indent="-514350">
              <a:buAutoNum type="arabicPeriod"/>
            </a:pPr>
            <a:r>
              <a:rPr lang="en-US" dirty="0" smtClean="0"/>
              <a:t>Stay </a:t>
            </a:r>
            <a:r>
              <a:rPr lang="en-US" dirty="0" smtClean="0"/>
              <a:t>socially and emotionally connected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452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4178"/>
    </mc:Choice>
    <mc:Fallback>
      <p:transition spd="slow" advTm="7941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78</Words>
  <Application>Microsoft Office PowerPoint</Application>
  <PresentationFormat>Widescreen</PresentationFormat>
  <Paragraphs>17</Paragraphs>
  <Slides>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SELF-CARE DURING COVID-19</vt:lpstr>
    </vt:vector>
  </TitlesOfParts>
  <Company>UMMC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C. Williams</dc:creator>
  <cp:lastModifiedBy>Daniel C. Williams</cp:lastModifiedBy>
  <cp:revision>10</cp:revision>
  <dcterms:created xsi:type="dcterms:W3CDTF">2020-03-23T16:31:10Z</dcterms:created>
  <dcterms:modified xsi:type="dcterms:W3CDTF">2020-03-24T17:22:41Z</dcterms:modified>
</cp:coreProperties>
</file>