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86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0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6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8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8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6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18EC2-1F3C-4268-8732-6638896AE7C1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153B2-F972-42A6-B4A8-42BF1D523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81000"/>
            <a:ext cx="8382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Presenter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Daniel C. Williams, PhD</a:t>
            </a:r>
          </a:p>
          <a:p>
            <a:endParaRPr lang="en-US" dirty="0"/>
          </a:p>
          <a:p>
            <a:r>
              <a:rPr lang="en-US" dirty="0" smtClean="0"/>
              <a:t>Licensed clinical psychologist </a:t>
            </a:r>
          </a:p>
          <a:p>
            <a:r>
              <a:rPr lang="en-US" dirty="0" smtClean="0"/>
              <a:t>Associate Professor, Director of Psychology, Department of Psychiatry and Human Behavior, SOM</a:t>
            </a:r>
          </a:p>
          <a:p>
            <a:r>
              <a:rPr lang="en-US" dirty="0" smtClean="0"/>
              <a:t>Associate Director, Office of Well-being</a:t>
            </a:r>
          </a:p>
          <a:p>
            <a:r>
              <a:rPr lang="en-US" dirty="0" smtClean="0"/>
              <a:t>Completed PhD at the University of Memphis, residency at the VA North Texas Health Care System</a:t>
            </a:r>
          </a:p>
          <a:p>
            <a:r>
              <a:rPr lang="en-US" dirty="0" smtClean="0"/>
              <a:t>Dwilliams10@umc.edu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6316" b="-35556"/>
          <a:stretch/>
        </p:blipFill>
        <p:spPr>
          <a:xfrm>
            <a:off x="7848600" y="363416"/>
            <a:ext cx="2940148" cy="36751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79"/>
    </mc:Choice>
    <mc:Fallback>
      <p:transition spd="slow" advTm="6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Coping with COVID-19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 smtClean="0"/>
              <a:t>Accept </a:t>
            </a:r>
            <a:r>
              <a:rPr lang="en-US" sz="3600" dirty="0" smtClean="0"/>
              <a:t>that life is going to be different for a while.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3600" dirty="0" smtClean="0"/>
              <a:t>Focus on what you can control &amp; facts.</a:t>
            </a:r>
          </a:p>
          <a:p>
            <a:pPr marL="514350" indent="-514350">
              <a:buAutoNum type="arabicPeriod"/>
            </a:pPr>
            <a:r>
              <a:rPr lang="en-US" sz="3600" dirty="0" smtClean="0"/>
              <a:t>Limit exposure to news and social media.</a:t>
            </a:r>
          </a:p>
          <a:p>
            <a:pPr marL="514350" indent="-514350">
              <a:buAutoNum type="arabicPeriod" startAt="4"/>
            </a:pPr>
            <a:r>
              <a:rPr lang="en-US" sz="3600" dirty="0" smtClean="0"/>
              <a:t>Find </a:t>
            </a:r>
            <a:r>
              <a:rPr lang="en-US" sz="3600" dirty="0"/>
              <a:t>the silver lining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sz="3600" dirty="0" smtClean="0"/>
              <a:t>5. </a:t>
            </a:r>
            <a:r>
              <a:rPr lang="en-US" sz="3600" dirty="0" smtClean="0"/>
              <a:t> Talk </a:t>
            </a:r>
            <a:r>
              <a:rPr lang="en-US" sz="3600" dirty="0"/>
              <a:t>about what’s going on. </a:t>
            </a:r>
            <a:endParaRPr lang="en-US" sz="36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1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976"/>
    </mc:Choice>
    <mc:Fallback>
      <p:transition spd="slow" advTm="60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94</Words>
  <Application>Microsoft Office PowerPoint</Application>
  <PresentationFormat>Widescreen</PresentationFormat>
  <Paragraphs>16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Coping with COVID-19</vt:lpstr>
    </vt:vector>
  </TitlesOfParts>
  <Company>UMMC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C. Williams</dc:creator>
  <cp:lastModifiedBy>Daniel C. Williams</cp:lastModifiedBy>
  <cp:revision>6</cp:revision>
  <dcterms:created xsi:type="dcterms:W3CDTF">2020-03-23T19:26:42Z</dcterms:created>
  <dcterms:modified xsi:type="dcterms:W3CDTF">2020-03-23T22:33:42Z</dcterms:modified>
</cp:coreProperties>
</file>